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75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567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748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99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3049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198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049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697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824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371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545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131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814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86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067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490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023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B4F3CF-3909-4A97-A862-AE4FD9B694D1}" type="datetimeFigureOut">
              <a:rPr lang="bg-BG" smtClean="0"/>
              <a:t>15.6.2015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1D6E13-D7AA-4213-AFB0-23D99FAF47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0725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ПОСЛЕДЕН  УЧЕБЕН  ДЕН В 3“д“клас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29.05.2015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551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0"/>
            <a:ext cx="10735236" cy="6858000"/>
          </a:xfrm>
        </p:spPr>
      </p:pic>
    </p:spTree>
    <p:extLst>
      <p:ext uri="{BB962C8B-B14F-4D97-AF65-F5344CB8AC3E}">
        <p14:creationId xmlns:p14="http://schemas.microsoft.com/office/powerpoint/2010/main" val="49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63525"/>
            <a:ext cx="10515600" cy="1325563"/>
          </a:xfrm>
        </p:spPr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263525"/>
            <a:ext cx="9968753" cy="5913438"/>
          </a:xfrm>
        </p:spPr>
      </p:pic>
    </p:spTree>
    <p:extLst>
      <p:ext uri="{BB962C8B-B14F-4D97-AF65-F5344CB8AC3E}">
        <p14:creationId xmlns:p14="http://schemas.microsoft.com/office/powerpoint/2010/main" val="41163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94"/>
            <a:ext cx="5369859" cy="51547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4" y="672353"/>
            <a:ext cx="5619251" cy="55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34"/>
            <a:ext cx="5801784" cy="40555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6" y="421341"/>
            <a:ext cx="629920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33892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6776"/>
            <a:ext cx="6096000" cy="553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217459"/>
            <a:ext cx="8534400" cy="1497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bg-BG" dirty="0" smtClean="0"/>
              <a:t>УРА,ВАКАНЦИЯ!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73" y="0"/>
            <a:ext cx="8839200" cy="5871882"/>
          </a:xfrm>
        </p:spPr>
      </p:pic>
    </p:spTree>
    <p:extLst>
      <p:ext uri="{BB962C8B-B14F-4D97-AF65-F5344CB8AC3E}">
        <p14:creationId xmlns:p14="http://schemas.microsoft.com/office/powerpoint/2010/main" val="27839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" y="365125"/>
            <a:ext cx="9626137" cy="5811838"/>
          </a:xfrm>
        </p:spPr>
      </p:pic>
    </p:spTree>
    <p:extLst>
      <p:ext uri="{BB962C8B-B14F-4D97-AF65-F5344CB8AC3E}">
        <p14:creationId xmlns:p14="http://schemas.microsoft.com/office/powerpoint/2010/main" val="21493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5" y="365124"/>
            <a:ext cx="9899805" cy="6102177"/>
          </a:xfrm>
        </p:spPr>
      </p:pic>
    </p:spTree>
    <p:extLst>
      <p:ext uri="{BB962C8B-B14F-4D97-AF65-F5344CB8AC3E}">
        <p14:creationId xmlns:p14="http://schemas.microsoft.com/office/powerpoint/2010/main" val="18457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784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4" y="860612"/>
            <a:ext cx="6390216" cy="57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ВЕСЕЛА ВАКАНЦИЯ,СКЪПИ УЧЕНИЦИ!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859" y="1981200"/>
            <a:ext cx="10515600" cy="435133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      </a:t>
            </a:r>
            <a:endParaRPr lang="bg-BG" sz="4000" dirty="0"/>
          </a:p>
        </p:txBody>
      </p:sp>
      <p:pic>
        <p:nvPicPr>
          <p:cNvPr id="1026" name="Picture 2" descr="http://www.manager.bg/sites/default/files/styles/lightbox/public/mainimages/vakancia.jpg?itok=n1XdJx6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64" y="0"/>
            <a:ext cx="6110754" cy="47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2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" y="394447"/>
            <a:ext cx="5470090" cy="62035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4" y="394447"/>
            <a:ext cx="6210922" cy="620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" y="385482"/>
            <a:ext cx="5658721" cy="62304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70" y="654424"/>
            <a:ext cx="5737411" cy="5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65125"/>
            <a:ext cx="10845800" cy="6492875"/>
          </a:xfrm>
        </p:spPr>
      </p:pic>
    </p:spTree>
    <p:extLst>
      <p:ext uri="{BB962C8B-B14F-4D97-AF65-F5344CB8AC3E}">
        <p14:creationId xmlns:p14="http://schemas.microsoft.com/office/powerpoint/2010/main" val="761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388"/>
            <a:ext cx="5801784" cy="57015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4" y="502024"/>
            <a:ext cx="6390216" cy="568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" y="365125"/>
            <a:ext cx="10320867" cy="6374342"/>
          </a:xfrm>
        </p:spPr>
      </p:pic>
    </p:spTree>
    <p:extLst>
      <p:ext uri="{BB962C8B-B14F-4D97-AF65-F5344CB8AC3E}">
        <p14:creationId xmlns:p14="http://schemas.microsoft.com/office/powerpoint/2010/main" val="4426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8" y="537882"/>
            <a:ext cx="5536516" cy="57463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92" y="537882"/>
            <a:ext cx="5902449" cy="57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9" y="986118"/>
            <a:ext cx="6188634" cy="587188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4" y="986118"/>
            <a:ext cx="6390216" cy="58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7" y="0"/>
            <a:ext cx="10515600" cy="1325563"/>
          </a:xfrm>
        </p:spPr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7" y="287867"/>
            <a:ext cx="9906000" cy="5889096"/>
          </a:xfrm>
        </p:spPr>
      </p:pic>
    </p:spTree>
    <p:extLst>
      <p:ext uri="{BB962C8B-B14F-4D97-AF65-F5344CB8AC3E}">
        <p14:creationId xmlns:p14="http://schemas.microsoft.com/office/powerpoint/2010/main" val="28221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</TotalTime>
  <Words>13</Words>
  <Application>Microsoft Office PowerPoint</Application>
  <PresentationFormat>Widescreen</PresentationFormat>
  <Paragraphs>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Wingdings 3</vt:lpstr>
      <vt:lpstr>Slice</vt:lpstr>
      <vt:lpstr>ПОСЛЕДЕН  УЧЕБЕН  ДЕН В 3“д“клас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УРА,ВАКАНЦИЯ!</vt:lpstr>
      <vt:lpstr>PowerPoint Presentation</vt:lpstr>
      <vt:lpstr>PowerPoint Presentation</vt:lpstr>
      <vt:lpstr>PowerPoint Presentation</vt:lpstr>
      <vt:lpstr>ВЕСЕЛА ВАКАНЦИЯ,СКЪПИ УЧЕНИЦИ!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ПОСЛЕДЕН  УЧЕБЕН  ДЕН В 3“д“клас</dc:title>
  <dc:creator>Mitko</dc:creator>
  <cp:lastModifiedBy>Mitko</cp:lastModifiedBy>
  <cp:revision>5</cp:revision>
  <dcterms:created xsi:type="dcterms:W3CDTF">2015-06-07T13:40:36Z</dcterms:created>
  <dcterms:modified xsi:type="dcterms:W3CDTF">2015-06-15T20:05:27Z</dcterms:modified>
</cp:coreProperties>
</file>